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8" r:id="rId5"/>
    <p:sldId id="261" r:id="rId6"/>
    <p:sldId id="270" r:id="rId7"/>
    <p:sldId id="263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044F9-7FCB-427A-9A7E-44CB08D244EA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A66AD-3B66-4411-92B4-CE9B778C4C7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909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4243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274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2936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4480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4137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503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5694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B8D65-A599-433F-8116-A6AEDEEA9C3B}" type="datetimeFigureOut">
              <a:rPr lang="en-AU" smtClean="0"/>
              <a:pPr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7377E-DD54-4002-AEA1-4C75BE9C891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My Spirit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“The </a:t>
            </a:r>
            <a:r>
              <a:rPr lang="en-US" sz="2800" b="1" i="1" dirty="0" err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Magnificat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” Luke 1: 46-55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1995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3068960"/>
            <a:ext cx="8117532" cy="21493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My soul praises God my saviour,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For my God has truly done great things,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sings, my spirit sings. 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My Spirit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“The </a:t>
            </a:r>
            <a:r>
              <a:rPr lang="en-US" sz="2800" b="1" i="1" dirty="0" err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Magnificat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” Luke 1: 46-55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1995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74894"/>
            <a:ext cx="8174360" cy="1908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My God has been good to 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Blessing me with life and with love.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Everyone will know that </a:t>
            </a:r>
            <a:r>
              <a:rPr lang="en-AU" sz="28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</a:t>
            </a: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am blessed,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Everyone will know that God is good.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54306"/>
            <a:ext cx="8117532" cy="21493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My soul praises God my saviour,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For my God has truly done great things,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sings, my spirit sings. 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77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27584" y="2454120"/>
            <a:ext cx="8011616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Holy is your name, O my God.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Your name will last for evermore.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You show your love to those who honour you,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Holy is your name for evermore. 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354306"/>
            <a:ext cx="8117532" cy="21493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My soul praises God my saviour,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For my God has truly done great things,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sings, my spirit sings. 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349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55576" y="2454120"/>
            <a:ext cx="8083624" cy="1949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Mighty ones are taken from their thrones,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Poor and lowly people raised on high.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 selfish and the greedy are sent away,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The hungry have been filled with all good things</a:t>
            </a: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.</a:t>
            </a: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3068960"/>
            <a:ext cx="8117532" cy="21493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My soul praises God my saviour,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For my God has truly done great things,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And my spirit sings, my spirit sings. </a:t>
            </a:r>
            <a:endParaRPr lang="en-US" sz="2000" dirty="0">
              <a:solidFill>
                <a:schemeClr val="hlin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My Spirit </a:t>
            </a: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Sings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“The </a:t>
            </a:r>
            <a:r>
              <a:rPr lang="en-US" sz="2800" b="1" i="1" dirty="0" err="1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Magnificat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” Luke 1: 46-55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1995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51181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266</Words>
  <Application>Microsoft Office PowerPoint</Application>
  <PresentationFormat>On-screen Show (4:3)</PresentationFormat>
  <Paragraphs>41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4</cp:revision>
  <dcterms:created xsi:type="dcterms:W3CDTF">2015-08-09T11:14:49Z</dcterms:created>
  <dcterms:modified xsi:type="dcterms:W3CDTF">2016-02-04T06:05:38Z</dcterms:modified>
</cp:coreProperties>
</file>